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8" r:id="rId6"/>
    <p:sldId id="289" r:id="rId7"/>
    <p:sldId id="298" r:id="rId8"/>
    <p:sldId id="308" r:id="rId9"/>
    <p:sldId id="295" r:id="rId10"/>
    <p:sldId id="293" r:id="rId11"/>
    <p:sldId id="303" r:id="rId12"/>
    <p:sldId id="304" r:id="rId13"/>
    <p:sldId id="294" r:id="rId14"/>
    <p:sldId id="309" r:id="rId15"/>
    <p:sldId id="296" r:id="rId16"/>
    <p:sldId id="297" r:id="rId17"/>
    <p:sldId id="301" r:id="rId18"/>
    <p:sldId id="306" r:id="rId19"/>
    <p:sldId id="310" r:id="rId20"/>
  </p:sldIdLst>
  <p:sldSz cx="12192000" cy="6858000"/>
  <p:notesSz cx="9866313" cy="6735763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만든 이" initials="오전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14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56" y="4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은서 이" userId="dabd5aa37f34770c" providerId="LiveId" clId="{55C06873-277C-4221-8A03-F9E7964E6343}"/>
    <pc:docChg chg="modSld">
      <pc:chgData name="은서 이" userId="dabd5aa37f34770c" providerId="LiveId" clId="{55C06873-277C-4221-8A03-F9E7964E6343}" dt="2025-01-14T04:54:45.292" v="1" actId="20577"/>
      <pc:docMkLst>
        <pc:docMk/>
      </pc:docMkLst>
      <pc:sldChg chg="modSp mod">
        <pc:chgData name="은서 이" userId="dabd5aa37f34770c" providerId="LiveId" clId="{55C06873-277C-4221-8A03-F9E7964E6343}" dt="2025-01-14T04:54:45.292" v="1" actId="20577"/>
        <pc:sldMkLst>
          <pc:docMk/>
          <pc:sldMk cId="1642425379" sldId="256"/>
        </pc:sldMkLst>
        <pc:spChg chg="mod">
          <ac:chgData name="은서 이" userId="dabd5aa37f34770c" providerId="LiveId" clId="{55C06873-277C-4221-8A03-F9E7964E6343}" dt="2025-01-14T04:54:45.292" v="1" actId="20577"/>
          <ac:spMkLst>
            <pc:docMk/>
            <pc:sldMk cId="1642425379" sldId="256"/>
            <ac:spMk id="2" creationId="{216815C6-3AD0-46E6-A74A-1967BD91AF50}"/>
          </ac:spMkLst>
        </pc:spChg>
      </pc:sldChg>
    </pc:docChg>
  </pc:docChgLst>
  <pc:docChgLst>
    <pc:chgData name="은서 이" userId="dabd5aa37f34770c" providerId="LiveId" clId="{93E314F2-9EF9-4449-855C-576A4F923E45}"/>
    <pc:docChg chg="modSld">
      <pc:chgData name="은서 이" userId="dabd5aa37f34770c" providerId="LiveId" clId="{93E314F2-9EF9-4449-855C-576A4F923E45}" dt="2025-01-14T05:33:36.661" v="20" actId="20577"/>
      <pc:docMkLst>
        <pc:docMk/>
      </pc:docMkLst>
      <pc:sldChg chg="modSp mod">
        <pc:chgData name="은서 이" userId="dabd5aa37f34770c" providerId="LiveId" clId="{93E314F2-9EF9-4449-855C-576A4F923E45}" dt="2025-01-14T05:32:19.701" v="0" actId="20577"/>
        <pc:sldMkLst>
          <pc:docMk/>
          <pc:sldMk cId="1642425379" sldId="256"/>
        </pc:sldMkLst>
        <pc:spChg chg="mod">
          <ac:chgData name="은서 이" userId="dabd5aa37f34770c" providerId="LiveId" clId="{93E314F2-9EF9-4449-855C-576A4F923E45}" dt="2025-01-14T05:32:19.701" v="0" actId="20577"/>
          <ac:spMkLst>
            <pc:docMk/>
            <pc:sldMk cId="1642425379" sldId="256"/>
            <ac:spMk id="2" creationId="{216815C6-3AD0-46E6-A74A-1967BD91AF50}"/>
          </ac:spMkLst>
        </pc:spChg>
      </pc:sldChg>
      <pc:sldChg chg="modSp mod">
        <pc:chgData name="은서 이" userId="dabd5aa37f34770c" providerId="LiveId" clId="{93E314F2-9EF9-4449-855C-576A4F923E45}" dt="2025-01-14T05:33:01.826" v="14" actId="20577"/>
        <pc:sldMkLst>
          <pc:docMk/>
          <pc:sldMk cId="4042510064" sldId="293"/>
        </pc:sldMkLst>
        <pc:spChg chg="mod">
          <ac:chgData name="은서 이" userId="dabd5aa37f34770c" providerId="LiveId" clId="{93E314F2-9EF9-4449-855C-576A4F923E45}" dt="2025-01-14T05:33:01.826" v="14" actId="20577"/>
          <ac:spMkLst>
            <pc:docMk/>
            <pc:sldMk cId="4042510064" sldId="293"/>
            <ac:spMk id="31" creationId="{BE84FE97-47BB-88F0-8CBB-78FE2934B78C}"/>
          </ac:spMkLst>
        </pc:spChg>
      </pc:sldChg>
      <pc:sldChg chg="modSp mod">
        <pc:chgData name="은서 이" userId="dabd5aa37f34770c" providerId="LiveId" clId="{93E314F2-9EF9-4449-855C-576A4F923E45}" dt="2025-01-14T05:33:36.661" v="20" actId="20577"/>
        <pc:sldMkLst>
          <pc:docMk/>
          <pc:sldMk cId="282875078" sldId="294"/>
        </pc:sldMkLst>
        <pc:spChg chg="mod">
          <ac:chgData name="은서 이" userId="dabd5aa37f34770c" providerId="LiveId" clId="{93E314F2-9EF9-4449-855C-576A4F923E45}" dt="2025-01-14T05:33:36.661" v="20" actId="20577"/>
          <ac:spMkLst>
            <pc:docMk/>
            <pc:sldMk cId="282875078" sldId="294"/>
            <ac:spMk id="31" creationId="{BE84FE97-47BB-88F0-8CBB-78FE2934B78C}"/>
          </ac:spMkLst>
        </pc:spChg>
      </pc:sldChg>
    </pc:docChg>
  </pc:docChgLst>
  <pc:docChgLst>
    <pc:chgData name="은서 이" userId="9f09bfb73b59e6a1" providerId="LiveId" clId="{3A793AA8-66AC-4976-8F9F-A540ED63A512}"/>
    <pc:docChg chg="undo redo custSel addSld modSld">
      <pc:chgData name="은서 이" userId="9f09bfb73b59e6a1" providerId="LiveId" clId="{3A793AA8-66AC-4976-8F9F-A540ED63A512}" dt="2024-01-17T01:22:57.824" v="772" actId="1076"/>
      <pc:docMkLst>
        <pc:docMk/>
      </pc:docMkLst>
      <pc:sldChg chg="modSp mod">
        <pc:chgData name="은서 이" userId="9f09bfb73b59e6a1" providerId="LiveId" clId="{3A793AA8-66AC-4976-8F9F-A540ED63A512}" dt="2024-01-17T01:21:42.755" v="720" actId="1076"/>
        <pc:sldMkLst>
          <pc:docMk/>
          <pc:sldMk cId="1642425379" sldId="256"/>
        </pc:sldMkLst>
      </pc:sldChg>
      <pc:sldChg chg="addSp modSp mod">
        <pc:chgData name="은서 이" userId="9f09bfb73b59e6a1" providerId="LiveId" clId="{3A793AA8-66AC-4976-8F9F-A540ED63A512}" dt="2024-01-17T01:19:06.215" v="702" actId="20577"/>
        <pc:sldMkLst>
          <pc:docMk/>
          <pc:sldMk cId="2069393026" sldId="278"/>
        </pc:sldMkLst>
      </pc:sldChg>
      <pc:sldChg chg="modSp mod">
        <pc:chgData name="은서 이" userId="9f09bfb73b59e6a1" providerId="LiveId" clId="{3A793AA8-66AC-4976-8F9F-A540ED63A512}" dt="2024-01-17T00:29:35.795" v="479" actId="207"/>
        <pc:sldMkLst>
          <pc:docMk/>
          <pc:sldMk cId="1844941827" sldId="289"/>
        </pc:sldMkLst>
      </pc:sldChg>
      <pc:sldChg chg="modSp mod">
        <pc:chgData name="은서 이" userId="9f09bfb73b59e6a1" providerId="LiveId" clId="{3A793AA8-66AC-4976-8F9F-A540ED63A512}" dt="2024-01-17T00:11:43.864" v="4" actId="2711"/>
        <pc:sldMkLst>
          <pc:docMk/>
          <pc:sldMk cId="4042510064" sldId="293"/>
        </pc:sldMkLst>
      </pc:sldChg>
      <pc:sldChg chg="modSp mod">
        <pc:chgData name="은서 이" userId="9f09bfb73b59e6a1" providerId="LiveId" clId="{3A793AA8-66AC-4976-8F9F-A540ED63A512}" dt="2024-01-17T01:20:14.080" v="703" actId="20577"/>
        <pc:sldMkLst>
          <pc:docMk/>
          <pc:sldMk cId="282875078" sldId="294"/>
        </pc:sldMkLst>
      </pc:sldChg>
      <pc:sldChg chg="modSp mod">
        <pc:chgData name="은서 이" userId="9f09bfb73b59e6a1" providerId="LiveId" clId="{3A793AA8-66AC-4976-8F9F-A540ED63A512}" dt="2024-01-17T00:22:44.393" v="294" actId="20577"/>
        <pc:sldMkLst>
          <pc:docMk/>
          <pc:sldMk cId="214955539" sldId="295"/>
        </pc:sldMkLst>
      </pc:sldChg>
      <pc:sldChg chg="modSp mod">
        <pc:chgData name="은서 이" userId="9f09bfb73b59e6a1" providerId="LiveId" clId="{3A793AA8-66AC-4976-8F9F-A540ED63A512}" dt="2024-01-17T00:19:22.123" v="134" actId="20577"/>
        <pc:sldMkLst>
          <pc:docMk/>
          <pc:sldMk cId="3663276635" sldId="296"/>
        </pc:sldMkLst>
      </pc:sldChg>
      <pc:sldChg chg="addSp delSp modSp add mod">
        <pc:chgData name="은서 이" userId="9f09bfb73b59e6a1" providerId="LiveId" clId="{3A793AA8-66AC-4976-8F9F-A540ED63A512}" dt="2024-01-17T01:22:57.824" v="772" actId="1076"/>
        <pc:sldMkLst>
          <pc:docMk/>
          <pc:sldMk cId="1263779667" sldId="297"/>
        </pc:sldMkLst>
      </pc:sldChg>
      <pc:sldChg chg="modSp add mod">
        <pc:chgData name="은서 이" userId="9f09bfb73b59e6a1" providerId="LiveId" clId="{3A793AA8-66AC-4976-8F9F-A540ED63A512}" dt="2024-01-17T01:14:47.623" v="534" actId="15"/>
        <pc:sldMkLst>
          <pc:docMk/>
          <pc:sldMk cId="2462798993" sldId="298"/>
        </pc:sldMkLst>
      </pc:sldChg>
    </pc:docChg>
  </pc:docChgLst>
  <pc:docChgLst>
    <pc:chgData name="so ra lee" userId="d02bec6ad49f86f7" providerId="LiveId" clId="{0D253E04-9285-4AA5-A442-65193756CD25}"/>
    <pc:docChg chg="undo redo custSel modSld">
      <pc:chgData name="so ra lee" userId="d02bec6ad49f86f7" providerId="LiveId" clId="{0D253E04-9285-4AA5-A442-65193756CD25}" dt="2025-01-14T05:18:51.646" v="658" actId="14100"/>
      <pc:docMkLst>
        <pc:docMk/>
      </pc:docMkLst>
      <pc:sldChg chg="modSp mod">
        <pc:chgData name="so ra lee" userId="d02bec6ad49f86f7" providerId="LiveId" clId="{0D253E04-9285-4AA5-A442-65193756CD25}" dt="2025-01-14T04:57:16.881" v="18" actId="20577"/>
        <pc:sldMkLst>
          <pc:docMk/>
          <pc:sldMk cId="1642425379" sldId="256"/>
        </pc:sldMkLst>
        <pc:spChg chg="mod">
          <ac:chgData name="so ra lee" userId="d02bec6ad49f86f7" providerId="LiveId" clId="{0D253E04-9285-4AA5-A442-65193756CD25}" dt="2025-01-14T04:57:16.881" v="18" actId="20577"/>
          <ac:spMkLst>
            <pc:docMk/>
            <pc:sldMk cId="1642425379" sldId="256"/>
            <ac:spMk id="2" creationId="{216815C6-3AD0-46E6-A74A-1967BD91AF50}"/>
          </ac:spMkLst>
        </pc:spChg>
      </pc:sldChg>
      <pc:sldChg chg="modSp mod">
        <pc:chgData name="so ra lee" userId="d02bec6ad49f86f7" providerId="LiveId" clId="{0D253E04-9285-4AA5-A442-65193756CD25}" dt="2025-01-14T05:16:16.012" v="424" actId="20577"/>
        <pc:sldMkLst>
          <pc:docMk/>
          <pc:sldMk cId="2069393026" sldId="278"/>
        </pc:sldMkLst>
        <pc:spChg chg="mod">
          <ac:chgData name="so ra lee" userId="d02bec6ad49f86f7" providerId="LiveId" clId="{0D253E04-9285-4AA5-A442-65193756CD25}" dt="2025-01-14T04:57:41.902" v="36" actId="27636"/>
          <ac:spMkLst>
            <pc:docMk/>
            <pc:sldMk cId="2069393026" sldId="278"/>
            <ac:spMk id="2" creationId="{E0207C72-6ACF-D5F0-09D3-C1AFF665279B}"/>
          </ac:spMkLst>
        </pc:spChg>
        <pc:spChg chg="mod">
          <ac:chgData name="so ra lee" userId="d02bec6ad49f86f7" providerId="LiveId" clId="{0D253E04-9285-4AA5-A442-65193756CD25}" dt="2025-01-14T05:16:16.012" v="424" actId="20577"/>
          <ac:spMkLst>
            <pc:docMk/>
            <pc:sldMk cId="2069393026" sldId="278"/>
            <ac:spMk id="37" creationId="{7D2FA64C-B3CD-3524-79E9-C515D6CA5D96}"/>
          </ac:spMkLst>
        </pc:spChg>
        <pc:spChg chg="mod">
          <ac:chgData name="so ra lee" userId="d02bec6ad49f86f7" providerId="LiveId" clId="{0D253E04-9285-4AA5-A442-65193756CD25}" dt="2025-01-14T04:57:41.855" v="35"/>
          <ac:spMkLst>
            <pc:docMk/>
            <pc:sldMk cId="2069393026" sldId="278"/>
            <ac:spMk id="39" creationId="{4FE84004-36A7-3A24-ECFB-BDB42075F95E}"/>
          </ac:spMkLst>
        </pc:spChg>
        <pc:spChg chg="mod">
          <ac:chgData name="so ra lee" userId="d02bec6ad49f86f7" providerId="LiveId" clId="{0D253E04-9285-4AA5-A442-65193756CD25}" dt="2025-01-14T04:57:41.918" v="37" actId="27636"/>
          <ac:spMkLst>
            <pc:docMk/>
            <pc:sldMk cId="2069393026" sldId="278"/>
            <ac:spMk id="40" creationId="{2C50395C-C9A9-35B5-0DDE-424122E54430}"/>
          </ac:spMkLst>
        </pc:spChg>
      </pc:sldChg>
      <pc:sldChg chg="modSp mod">
        <pc:chgData name="so ra lee" userId="d02bec6ad49f86f7" providerId="LiveId" clId="{0D253E04-9285-4AA5-A442-65193756CD25}" dt="2025-01-14T04:58:14.767" v="39" actId="115"/>
        <pc:sldMkLst>
          <pc:docMk/>
          <pc:sldMk cId="1844941827" sldId="289"/>
        </pc:sldMkLst>
        <pc:spChg chg="mod">
          <ac:chgData name="so ra lee" userId="d02bec6ad49f86f7" providerId="LiveId" clId="{0D253E04-9285-4AA5-A442-65193756CD25}" dt="2025-01-14T04:58:14.767" v="39" actId="115"/>
          <ac:spMkLst>
            <pc:docMk/>
            <pc:sldMk cId="1844941827" sldId="289"/>
            <ac:spMk id="31" creationId="{BE84FE97-47BB-88F0-8CBB-78FE2934B78C}"/>
          </ac:spMkLst>
        </pc:spChg>
      </pc:sldChg>
      <pc:sldChg chg="modSp mod">
        <pc:chgData name="so ra lee" userId="d02bec6ad49f86f7" providerId="LiveId" clId="{0D253E04-9285-4AA5-A442-65193756CD25}" dt="2025-01-14T05:18:51.646" v="658" actId="14100"/>
        <pc:sldMkLst>
          <pc:docMk/>
          <pc:sldMk cId="4042510064" sldId="293"/>
        </pc:sldMkLst>
        <pc:spChg chg="mod">
          <ac:chgData name="so ra lee" userId="d02bec6ad49f86f7" providerId="LiveId" clId="{0D253E04-9285-4AA5-A442-65193756CD25}" dt="2025-01-14T05:18:51.646" v="658" actId="14100"/>
          <ac:spMkLst>
            <pc:docMk/>
            <pc:sldMk cId="4042510064" sldId="293"/>
            <ac:spMk id="31" creationId="{BE84FE97-47BB-88F0-8CBB-78FE2934B78C}"/>
          </ac:spMkLst>
        </pc:spChg>
      </pc:sldChg>
      <pc:sldChg chg="modSp mod">
        <pc:chgData name="so ra lee" userId="d02bec6ad49f86f7" providerId="LiveId" clId="{0D253E04-9285-4AA5-A442-65193756CD25}" dt="2025-01-14T05:04:16.988" v="349" actId="20577"/>
        <pc:sldMkLst>
          <pc:docMk/>
          <pc:sldMk cId="282875078" sldId="294"/>
        </pc:sldMkLst>
        <pc:spChg chg="mod">
          <ac:chgData name="so ra lee" userId="d02bec6ad49f86f7" providerId="LiveId" clId="{0D253E04-9285-4AA5-A442-65193756CD25}" dt="2025-01-14T05:04:16.988" v="349" actId="20577"/>
          <ac:spMkLst>
            <pc:docMk/>
            <pc:sldMk cId="282875078" sldId="294"/>
            <ac:spMk id="31" creationId="{BE84FE97-47BB-88F0-8CBB-78FE2934B78C}"/>
          </ac:spMkLst>
        </pc:spChg>
      </pc:sldChg>
      <pc:sldChg chg="modSp mod">
        <pc:chgData name="so ra lee" userId="d02bec6ad49f86f7" providerId="LiveId" clId="{0D253E04-9285-4AA5-A442-65193756CD25}" dt="2025-01-14T04:59:45.052" v="48" actId="14100"/>
        <pc:sldMkLst>
          <pc:docMk/>
          <pc:sldMk cId="214955539" sldId="295"/>
        </pc:sldMkLst>
        <pc:spChg chg="mod">
          <ac:chgData name="so ra lee" userId="d02bec6ad49f86f7" providerId="LiveId" clId="{0D253E04-9285-4AA5-A442-65193756CD25}" dt="2025-01-14T04:59:45.052" v="48" actId="14100"/>
          <ac:spMkLst>
            <pc:docMk/>
            <pc:sldMk cId="214955539" sldId="295"/>
            <ac:spMk id="31" creationId="{BE84FE97-47BB-88F0-8CBB-78FE2934B78C}"/>
          </ac:spMkLst>
        </pc:spChg>
      </pc:sldChg>
      <pc:sldChg chg="modSp mod">
        <pc:chgData name="so ra lee" userId="d02bec6ad49f86f7" providerId="LiveId" clId="{0D253E04-9285-4AA5-A442-65193756CD25}" dt="2025-01-14T05:07:42.983" v="421" actId="20577"/>
        <pc:sldMkLst>
          <pc:docMk/>
          <pc:sldMk cId="3663276635" sldId="296"/>
        </pc:sldMkLst>
        <pc:spChg chg="mod">
          <ac:chgData name="so ra lee" userId="d02bec6ad49f86f7" providerId="LiveId" clId="{0D253E04-9285-4AA5-A442-65193756CD25}" dt="2025-01-14T05:04:41.059" v="352" actId="14100"/>
          <ac:spMkLst>
            <pc:docMk/>
            <pc:sldMk cId="3663276635" sldId="296"/>
            <ac:spMk id="30" creationId="{6E78C394-426F-2284-ACD6-F830AADE65C0}"/>
          </ac:spMkLst>
        </pc:spChg>
        <pc:spChg chg="mod">
          <ac:chgData name="so ra lee" userId="d02bec6ad49f86f7" providerId="LiveId" clId="{0D253E04-9285-4AA5-A442-65193756CD25}" dt="2025-01-14T05:07:42.983" v="421" actId="20577"/>
          <ac:spMkLst>
            <pc:docMk/>
            <pc:sldMk cId="3663276635" sldId="296"/>
            <ac:spMk id="31" creationId="{BE84FE97-47BB-88F0-8CBB-78FE2934B78C}"/>
          </ac:spMkLst>
        </pc:spChg>
      </pc:sldChg>
      <pc:sldChg chg="modSp mod">
        <pc:chgData name="so ra lee" userId="d02bec6ad49f86f7" providerId="LiveId" clId="{0D253E04-9285-4AA5-A442-65193756CD25}" dt="2025-01-14T05:07:49.761" v="422" actId="14100"/>
        <pc:sldMkLst>
          <pc:docMk/>
          <pc:sldMk cId="1263779667" sldId="297"/>
        </pc:sldMkLst>
        <pc:spChg chg="mod">
          <ac:chgData name="so ra lee" userId="d02bec6ad49f86f7" providerId="LiveId" clId="{0D253E04-9285-4AA5-A442-65193756CD25}" dt="2025-01-14T05:07:49.761" v="422" actId="14100"/>
          <ac:spMkLst>
            <pc:docMk/>
            <pc:sldMk cId="1263779667" sldId="297"/>
            <ac:spMk id="36" creationId="{43A43527-5D77-A5D5-FE48-9ABFB5E5F70F}"/>
          </ac:spMkLst>
        </pc:spChg>
      </pc:sldChg>
      <pc:sldChg chg="modSp mod">
        <pc:chgData name="so ra lee" userId="d02bec6ad49f86f7" providerId="LiveId" clId="{0D253E04-9285-4AA5-A442-65193756CD25}" dt="2025-01-14T04:58:45.950" v="47"/>
        <pc:sldMkLst>
          <pc:docMk/>
          <pc:sldMk cId="2462798993" sldId="298"/>
        </pc:sldMkLst>
        <pc:spChg chg="mod">
          <ac:chgData name="so ra lee" userId="d02bec6ad49f86f7" providerId="LiveId" clId="{0D253E04-9285-4AA5-A442-65193756CD25}" dt="2025-01-14T04:58:45.950" v="47"/>
          <ac:spMkLst>
            <pc:docMk/>
            <pc:sldMk cId="2462798993" sldId="298"/>
            <ac:spMk id="31" creationId="{BE84FE97-47BB-88F0-8CBB-78FE2934B78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4DC2F0-1494-4012-98C6-0C32B96C5883}" type="datetime1">
              <a:rPr lang="ko-KR" altLang="en-US" smtClean="0">
                <a:latin typeface="+mj-ea"/>
                <a:ea typeface="+mj-ea"/>
              </a:rPr>
              <a:t>2026-01-15</a:t>
            </a:fld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>
              <a:latin typeface="+mj-ea"/>
              <a:ea typeface="+mj-ea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altLang="ko-KR" smtClean="0">
                <a:latin typeface="+mj-ea"/>
                <a:ea typeface="+mj-ea"/>
              </a:rPr>
              <a:t>‹#›</a:t>
            </a:fld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6B577933-6CF4-4A80-8F7D-D574BAC42BBA}" type="datetime1">
              <a:rPr lang="ko-KR" altLang="en-US" smtClean="0"/>
              <a:pPr/>
              <a:t>2026-01-15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  <a:p>
            <a:pPr lvl="1" rtl="0"/>
            <a:r>
              <a:rPr lang="ko-KR" altLang="en-US" noProof="0" dirty="0"/>
              <a:t>둘째 수준</a:t>
            </a:r>
          </a:p>
          <a:p>
            <a:pPr lvl="2" rtl="0"/>
            <a:r>
              <a:rPr lang="ko-KR" altLang="en-US" noProof="0" dirty="0"/>
              <a:t>셋째 수준</a:t>
            </a:r>
          </a:p>
          <a:p>
            <a:pPr lvl="3" rtl="0"/>
            <a:r>
              <a:rPr lang="ko-KR" altLang="en-US" noProof="0" dirty="0"/>
              <a:t>넷째 수준</a:t>
            </a:r>
          </a:p>
          <a:p>
            <a:pPr lvl="4" rtl="0"/>
            <a:r>
              <a:rPr lang="ko-KR" altLang="en-US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ko-KR" altLang="en-US" noProof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D4B9A9E5-4F7F-4A7D-9DE1-899232329269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175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6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72CF3-CC87-1B23-D927-F5BBFAED2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80FD55-967D-34C9-DAB4-CF2E55761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3898AF0-B87D-DFA3-D1C4-AEC0AD31A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D27BD2-0761-EC3D-F5B1-3B7D81AB1C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766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1727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298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42D9C-C01C-BE74-D3CB-BEFF65476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CAE651-AF71-262E-2C80-236C21E8F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532B36-B54A-A034-AB4B-4E59426C7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B4D31E-2DC6-E8E0-5AA4-CA5418802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3228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08B0A-A67F-1022-67DA-35E6ADF36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09C83D-2CAE-0F9D-D432-E0483A0DC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C9A75EF-8286-3C43-44D4-E191F8AF5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AC96C8D-D368-231D-740E-23AC80FC8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578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F3DDB-6848-E30B-6CDD-D28EA127B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F6C385E-8949-8C2B-1CF4-D7C1237F3A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8306DD-137E-250D-330C-4F7010F9E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2BB684-6AC4-56C8-080C-B49D30899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54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31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95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583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39BC1-6A64-17EC-546B-4E301D04A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C7F489C-596B-E8A5-4E9E-3D6E5545E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3668390-0C42-BC44-9F1A-DAAC5BD39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318267-4EA1-2DCA-3214-F4D82326F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192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333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37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4ACAF-8568-84FF-D246-6D81AF25D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6864F5F-AE5E-8CFD-1488-706882E88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1B7F37B-0D7D-D8FF-F4EB-57F87FFF2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5DF0C4-77B2-92C6-2F31-0EACFE572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3136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0361C-6EF7-F6E1-AD86-52F10D675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82A7B6-FD98-71DD-A66F-25D280131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5637E25-7B2E-8387-F2D6-1331A813C5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noProof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9B1CE8-CD44-D603-6F6F-8C73E8241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altLang="ko-KR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33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장 비교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내용 개체 틀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내용 개체 틀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endParaRPr lang="ko-KR" altLang="en-US" noProof="0"/>
          </a:p>
        </p:txBody>
      </p:sp>
      <p:sp>
        <p:nvSpPr>
          <p:cNvPr id="27" name="내용 개체 틀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내용 2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래픽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제목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0" name="텍스트 개체 틀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텍스트 개체 틀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텍스트 개체 틀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7" name="텍스트 개체 틀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8" name="텍스트 개체 틀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9" name="텍스트 개체 틀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1" name="날짜 개체 틀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바닥글 개체 틀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슬라이드 번호 개체 틀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임라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텍스트 개체 틀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8" name="텍스트 개체 틀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연도</a:t>
            </a:r>
            <a:endParaRPr lang="ko-KR" altLang="en-ZA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3" name="텍스트 개체 틀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2" name="텍스트 개체 틀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4" name="텍스트 개체 틀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5" name="텍스트 개체 틀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7" name="텍스트 개체 틀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8" name="텍스트 개체 틀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29" name="텍스트 개체 틀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0" name="텍스트 개체 틀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1" name="텍스트 개체 틀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ZA" noProof="0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ZA" noProof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날짜 개체 틀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바닥글 개체 틀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8" name="슬라이드 번호 개체 틀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개체 틀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en-US" altLang="ko-KR" noProof="0"/>
              <a:t>SmartArt </a:t>
            </a:r>
            <a:r>
              <a:rPr lang="ko-KR" altLang="en-US" noProof="0"/>
              <a:t>그래픽을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(S)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팀 슬라이드 4명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그림 개체 틀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그림 개체 틀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그림 개체 틀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7" name="텍스트 개체 틀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9" name="텍스트 개체 틀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" name="직선 연결선(S)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(S)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팀 슬라이드 8명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그림 개체 틀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그림 개체 틀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그림 개체 틀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7" name="텍스트 개체 틀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8" name="텍스트 개체 틀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9" name="텍스트 개체 틀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5" name="그림 개체 틀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56" name="그림 개체 틀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57" name="그림 개체 틀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58" name="그림 개체 틀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클릭하세요</a:t>
            </a:r>
            <a:r>
              <a:rPr lang="en-US" altLang="ko-KR" noProof="0"/>
              <a:t>.</a:t>
            </a:r>
          </a:p>
        </p:txBody>
      </p:sp>
      <p:sp>
        <p:nvSpPr>
          <p:cNvPr id="54" name="텍스트 개체 틀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2" name="텍스트 개체 틀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9" name="텍스트 개체 틀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3" name="텍스트 개체 틀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0" name="텍스트 개체 틀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4" name="텍스트 개체 틀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1" name="텍스트 개체 틀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5" name="텍스트 개체 틀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solidFill>
                  <a:srgbClr val="898989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3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1" name="내용 개체 틀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4" name="내용 개체 틀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18" name="텍스트 개체 틀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5" name="내용 개체 틀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19" name="텍스트 개체 틀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6" name="내용 개체 틀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ko-KR" altLang="en-US" noProof="0"/>
              <a:t>내용을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4" name="텍스트 개체 틀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altLang="ko-KR" noProof="0"/>
              <a:t>#</a:t>
            </a:r>
          </a:p>
        </p:txBody>
      </p:sp>
      <p:sp>
        <p:nvSpPr>
          <p:cNvPr id="23" name="텍스트 개체 틀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16" name="직선 연결선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내용 개체 틀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요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23" name="직선 연결선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(S)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날짜 개체 틀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바닥글 개체 틀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슬라이드 번호 개체 틀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마무리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/>
              <a:t>클릭하여 마스터 부제목 스타일 편집</a:t>
            </a:r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날짜 개체 틀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바닥글 개체 틀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슬라이드 번호 개체 틀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안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래픽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시간 표시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래픽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제목을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텍스트 개체 틀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텍스트 개체 틀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텍스트 개체 틀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4" name="텍스트 개체 틀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5" name="텍스트 개체 틀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6" name="텍스트 개체 틀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7" name="텍스트 개체 틀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직선 연결선(S)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날짜 개체 틀 9">
            <a:extLst>
              <a:ext uri="{FF2B5EF4-FFF2-40B4-BE49-F238E27FC236}">
                <a16:creationId xmlns:a16="http://schemas.microsoft.com/office/drawing/2014/main" id="{828938CB-3B6E-A0E7-A2E3-59E58EAB45E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altLang="ko-KR" noProof="0" dirty="0"/>
              <a:t>2024</a:t>
            </a:r>
            <a:r>
              <a:rPr lang="ko-KR" altLang="en-US" noProof="0" dirty="0"/>
              <a:t>년</a:t>
            </a:r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바닥글 개체 틀 10">
            <a:extLst>
              <a:ext uri="{FF2B5EF4-FFF2-40B4-BE49-F238E27FC236}">
                <a16:creationId xmlns:a16="http://schemas.microsoft.com/office/drawing/2014/main" id="{E1DFE71F-9151-BCFD-5158-89CF9361267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altLang="ko-KR" dirty="0"/>
              <a:t>2023</a:t>
            </a:r>
            <a:r>
              <a:rPr lang="ko-KR" altLang="en-US" dirty="0"/>
              <a:t>년 연말정산 안내</a:t>
            </a:r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78F73334-A8A3-4980-809C-9A5AA592F46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3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5" name="텍스트 개체 틀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텍스트 개체 틀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1" name="텍스트 개체 틀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2" name="텍스트 개체 틀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3" name="텍스트 개체 틀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4" name="텍스트 개체 틀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2" name="텍스트 개체 틀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3" name="텍스트 개체 틀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" name="직선 연결선(S)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(S)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래픽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5" name="텍스트 개체 틀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텍스트 개체 틀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8" name="텍스트 개체 틀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9" name="텍스트 개체 틀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0" name="텍스트 개체 틀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3" name="텍스트 개체 틀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4" name="텍스트 개체 틀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20XX</a:t>
            </a:r>
            <a:r>
              <a:rPr lang="ko-KR" altLang="en-US"/>
              <a:t>년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설명 자료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smtClean="0"/>
              <a:pPr/>
              <a:t>‹#›</a:t>
            </a:fld>
            <a:endParaRPr lang="ko-KR" altLang="en-US"/>
          </a:p>
        </p:txBody>
      </p:sp>
      <p:pic>
        <p:nvPicPr>
          <p:cNvPr id="2" name="그래픽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소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</p:txBody>
      </p:sp>
      <p:cxnSp>
        <p:nvCxnSpPr>
          <p:cNvPr id="14" name="직선 연결선(S)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(S)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날짜 개체 틀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바닥글 개체 틀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슬라이드 번호 개체 틀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나누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래픽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cxnSp>
        <p:nvCxnSpPr>
          <p:cNvPr id="9" name="직선 연결선(S)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2" name="텍스트 개체 틀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3" name="텍스트 개체 틀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4" name="텍스트 개체 틀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5" name="텍스트 개체 틀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lvl="0" rtl="0"/>
            <a:r>
              <a:rPr lang="ko-KR" altLang="en-US" noProof="0"/>
              <a:t>부제목을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6" name="텍스트 개체 틀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텍스트를 추가하려면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17" name="날짜 개체 틀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바닥글 개체 틀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슬라이드 번호 개체 틀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내용 3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rtl="0"/>
            <a:r>
              <a:rPr lang="ko-KR" altLang="en-US" noProof="0"/>
              <a:t>클릭하여 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텍스트를 편집하려면 클릭하세요</a:t>
            </a:r>
            <a:r>
              <a:rPr lang="en-US" altLang="ko-KR" noProof="0"/>
              <a:t>.</a:t>
            </a:r>
          </a:p>
        </p:txBody>
      </p:sp>
      <p:sp>
        <p:nvSpPr>
          <p:cNvPr id="22" name="내용 개체 틀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</a:t>
            </a:r>
            <a:r>
              <a:rPr lang="ko-KR" altLang="en-US" noProof="0"/>
              <a:t>년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 sz="9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6" name="직선 연결선(S)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(S)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 dirty="0"/>
              <a:t>2024</a:t>
            </a:r>
            <a:r>
              <a:rPr lang="ko-KR" altLang="en-US" noProof="0" dirty="0"/>
              <a:t>년</a:t>
            </a:r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/>
              <a:t>2023</a:t>
            </a:r>
            <a:r>
              <a:rPr lang="ko-KR" altLang="en-US" dirty="0"/>
              <a:t>년 연말정산 안내</a:t>
            </a:r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7298FA-DC75-003A-BDE9-116385B75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C9FF6A-644E-499F-A2FE-018ED863F8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awill@daum.ne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0301" y="2544673"/>
            <a:ext cx="8204200" cy="1768654"/>
          </a:xfrm>
        </p:spPr>
        <p:txBody>
          <a:bodyPr rtlCol="0"/>
          <a:lstStyle/>
          <a:p>
            <a:pPr algn="r" rtl="0"/>
            <a:r>
              <a:rPr lang="en-US" altLang="ko-KR" sz="60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2025</a:t>
            </a:r>
            <a:r>
              <a:rPr lang="ko-KR" altLang="en-US" sz="60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연말정산 안내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7299" y="5323317"/>
            <a:ext cx="4288312" cy="646130"/>
          </a:xfrm>
        </p:spPr>
        <p:txBody>
          <a:bodyPr rtlCol="0">
            <a:normAutofit/>
          </a:bodyPr>
          <a:lstStyle/>
          <a:p>
            <a:pPr algn="r" rtl="0"/>
            <a:r>
              <a:rPr lang="ko-KR" altLang="en-US" sz="36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사단법인 윌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6E78C394-426F-2284-ACD6-F830AADE6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4899" y="100737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서류 제출목록</a:t>
            </a: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BE84FE97-47BB-88F0-8CBB-78FE2934B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898" y="1631237"/>
            <a:ext cx="8839021" cy="4804397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선택사항 </a:t>
            </a: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: </a:t>
            </a:r>
            <a:r>
              <a:rPr lang="ko-KR" altLang="en-US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경로우대 공제</a:t>
            </a: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경로우대 공제 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본인 또는 부양가족이 만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70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세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(1955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12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월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31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 이전 출생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이상인 경우</a:t>
            </a: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★ 부녀자 공제</a:t>
            </a:r>
            <a:r>
              <a:rPr lang="en-US" altLang="ko-KR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한부모 공제</a:t>
            </a:r>
            <a:r>
              <a:rPr lang="en-US" altLang="ko-KR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중 </a:t>
            </a:r>
            <a:r>
              <a:rPr lang="en-US" altLang="ko-KR" sz="22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</a:t>
            </a:r>
            <a:r>
              <a:rPr lang="ko-KR" altLang="en-US" sz="22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가지만 </a:t>
            </a: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선택 가능</a:t>
            </a:r>
            <a:r>
              <a:rPr lang="en-US" altLang="ko-KR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2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2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중복적용 불가</a:t>
            </a:r>
            <a:r>
              <a:rPr lang="en-US" altLang="ko-KR" sz="22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★ 경로우대 공제는 중복 공제 가능</a:t>
            </a:r>
            <a:endParaRPr lang="en-US" altLang="ko-KR" sz="2200" dirty="0">
              <a:solidFill>
                <a:srgbClr val="C00000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rtl="0">
              <a:lnSpc>
                <a:spcPct val="150000"/>
              </a:lnSpc>
            </a:pP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875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A136F-AA3B-5CF0-DDCB-0F180432A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503695C1-D953-9FCB-845F-DA8F50985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4899" y="100737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서류 제출목록</a:t>
            </a: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A2211EE9-6A38-4530-9ED5-69509B2AB3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898" y="1631237"/>
            <a:ext cx="8839021" cy="4804397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선택사항</a:t>
            </a: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장애인 공제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장애인 당사자의 장애인증명서 사본 제출</a:t>
            </a: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본인이 국가유공자일 경우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국가보훈처에서 발급한 상이자증명서 제출</a:t>
            </a: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036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6E78C394-426F-2284-ACD6-F830AADE6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4898" y="1007371"/>
            <a:ext cx="8696407" cy="623866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</a:t>
            </a:r>
            <a:r>
              <a:rPr lang="en-US" altLang="ko-KR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2025</a:t>
            </a:r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년도 중도 입사한 근로지원인이라면</a:t>
            </a:r>
            <a:r>
              <a:rPr lang="en-US" altLang="ko-KR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</a:t>
            </a:r>
            <a:endParaRPr lang="ko-KR" altLang="en-US" sz="3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BE84FE97-47BB-88F0-8CBB-78FE2934B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898" y="1631237"/>
            <a:ext cx="9283638" cy="4219391"/>
          </a:xfrm>
        </p:spPr>
        <p:txBody>
          <a:bodyPr rtlCol="0">
            <a:noAutofit/>
          </a:bodyPr>
          <a:lstStyle/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전 직장 퇴사 후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윌에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입사한 경우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전 직장에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25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근로소득원천징수영수증 요청하여 윌로 제출</a:t>
            </a: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타 기관에 재직 중이며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윌에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입사한 경우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두 기관 이상 재직 중인 경우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</a:t>
            </a:r>
            <a:r>
              <a:rPr lang="ko-KR" altLang="en-US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소득이 높은 기관에서 연말정산 진행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(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소득이 적은 기관에서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24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년도 근로소득원천징수영수증 요청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ex) A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기관에서 받은 소득의 합이 윌보다 많은 경우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      </a:t>
            </a:r>
            <a:r>
              <a:rPr lang="ko-KR" altLang="en-US" sz="22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윌에서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근로소득원천징수영수증을 발급받아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A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기관에 제출하여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      A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기관에서 연말정산 진행</a:t>
            </a: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327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내용 개체 틀 2">
            <a:extLst>
              <a:ext uri="{FF2B5EF4-FFF2-40B4-BE49-F238E27FC236}">
                <a16:creationId xmlns:a16="http://schemas.microsoft.com/office/drawing/2014/main" id="{43A43527-5D77-A5D5-FE48-9ABFB5E5F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875673"/>
            <a:ext cx="3853343" cy="1106654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n-US" altLang="ko-KR" sz="80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Q &amp; A</a:t>
            </a:r>
            <a:endParaRPr lang="ko-KR" altLang="en-US" sz="80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3779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7A211-5031-5895-6147-348F86134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3BA5ED0D-974E-5FA2-CBB1-BE21A20EB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3641" y="876743"/>
            <a:ext cx="8115650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Q1.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연말정산 서류를 기한 내에 못 내면 불이익이 있나요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</a:t>
            </a:r>
            <a:endParaRPr lang="ko-KR" altLang="en-US" sz="2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E9392CA7-D602-43F7-C885-9778A7F2FF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6190" y="1328952"/>
            <a:ext cx="8956467" cy="1649379"/>
          </a:xfrm>
        </p:spPr>
        <p:txBody>
          <a:bodyPr rtlCol="0">
            <a:noAutofit/>
          </a:bodyPr>
          <a:lstStyle/>
          <a:p>
            <a:pPr marL="457200" indent="-457200">
              <a:lnSpc>
                <a:spcPct val="150000"/>
              </a:lnSpc>
              <a:buAutoNum type="alphaUcPeriod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불이익은 없습니다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 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다만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기한 내 </a:t>
            </a:r>
            <a:r>
              <a:rPr lang="ko-KR" altLang="en-US" sz="22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미제출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시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5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월 종합소득세 신고 기간에 본인이 직접 신고하셔야 합니다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9270C65E-2559-275E-668F-4F1043F13037}"/>
              </a:ext>
            </a:extLst>
          </p:cNvPr>
          <p:cNvSpPr txBox="1">
            <a:spLocks/>
          </p:cNvSpPr>
          <p:nvPr/>
        </p:nvSpPr>
        <p:spPr>
          <a:xfrm>
            <a:off x="2543641" y="3429000"/>
            <a:ext cx="811565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Q2.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200" dirty="0" err="1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홈택스에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안 나오는 자료는 어떻게 해야 하나요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</a:t>
            </a:r>
            <a:endParaRPr lang="ko-KR" altLang="en-US" sz="2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" name="텍스트 개체 틀 3">
            <a:extLst>
              <a:ext uri="{FF2B5EF4-FFF2-40B4-BE49-F238E27FC236}">
                <a16:creationId xmlns:a16="http://schemas.microsoft.com/office/drawing/2014/main" id="{1443F59A-5698-2990-919E-67626EF5E90B}"/>
              </a:ext>
            </a:extLst>
          </p:cNvPr>
          <p:cNvSpPr txBox="1">
            <a:spLocks/>
          </p:cNvSpPr>
          <p:nvPr/>
        </p:nvSpPr>
        <p:spPr>
          <a:xfrm>
            <a:off x="2796190" y="3881209"/>
            <a:ext cx="8956467" cy="2625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lphaUcPeriod"/>
            </a:pPr>
            <a:r>
              <a:rPr lang="ko-KR" altLang="en-US" sz="22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홈택스에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조회되지 않는 자료는 별도로 제출해야 합니다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 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대표적으로 일부 병원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및 안경점 의료비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기부금 영수증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월세 세액공제 자료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교육비 일부 등은 누락될 수 있으며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해당 기관에 직접 영수증을 발급받아 제출해 주셔야 합니다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영수증에 날인은 필수입니다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345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3B80C-40C8-8188-69AC-82DBD067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29C5DFE1-867E-52B9-BF6D-28D14F4873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3640" y="876743"/>
            <a:ext cx="8760085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Q3.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부모님 또는 자녀와 따로 살아도 부양가족 공제를 할 수 있나요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</a:t>
            </a:r>
            <a:endParaRPr lang="ko-KR" altLang="en-US" sz="2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AE19A475-0FEB-8A9E-1E5D-438C56BB615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6190" y="1328952"/>
            <a:ext cx="8956467" cy="1649379"/>
          </a:xfrm>
        </p:spPr>
        <p:txBody>
          <a:bodyPr rtlCol="0">
            <a:noAutofit/>
          </a:bodyPr>
          <a:lstStyle/>
          <a:p>
            <a:pPr marL="457200" indent="-457200">
              <a:lnSpc>
                <a:spcPct val="150000"/>
              </a:lnSpc>
              <a:buAutoNum type="alphaUcPeriod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주소지 기준이 아닌 실질적인 부양여부와 소득 기준으로 판단합니다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만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60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세 이상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소득금액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100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만원 이하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2" name="내용 개체 틀 2">
            <a:extLst>
              <a:ext uri="{FF2B5EF4-FFF2-40B4-BE49-F238E27FC236}">
                <a16:creationId xmlns:a16="http://schemas.microsoft.com/office/drawing/2014/main" id="{49C12C1B-CC7B-C28A-50B0-97962553EDA9}"/>
              </a:ext>
            </a:extLst>
          </p:cNvPr>
          <p:cNvSpPr txBox="1">
            <a:spLocks/>
          </p:cNvSpPr>
          <p:nvPr/>
        </p:nvSpPr>
        <p:spPr>
          <a:xfrm>
            <a:off x="2543641" y="3429000"/>
            <a:ext cx="8115650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Q4.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연말정산 결과에 오류가 있으면 수정할 수 있나요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</a:t>
            </a:r>
            <a:endParaRPr lang="ko-KR" altLang="en-US" sz="2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" name="텍스트 개체 틀 3">
            <a:extLst>
              <a:ext uri="{FF2B5EF4-FFF2-40B4-BE49-F238E27FC236}">
                <a16:creationId xmlns:a16="http://schemas.microsoft.com/office/drawing/2014/main" id="{A313AEBB-C9C5-AA3D-8B0D-4F8403BCB8B8}"/>
              </a:ext>
            </a:extLst>
          </p:cNvPr>
          <p:cNvSpPr txBox="1">
            <a:spLocks/>
          </p:cNvSpPr>
          <p:nvPr/>
        </p:nvSpPr>
        <p:spPr>
          <a:xfrm>
            <a:off x="2796190" y="3881209"/>
            <a:ext cx="8956467" cy="2625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AutoNum type="alphaUcPeriod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연말정산 이후에도 수정이 가능합니다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연말정산이 끝난 뒤 오류를 발견한 경우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5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월 종합소득세 신고 기간에 직접 수정 신고가 가능하며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 경우 환급 또는 추가 납부가 정정됩니다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968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332DD-8DC0-47C1-B0CA-406A2CABD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86A5295E-1495-4369-55F7-6BDCC23C1F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43640" y="876743"/>
            <a:ext cx="8760085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Q5.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연말정산 결과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추가로 세금을 내라고 나오면 어떻게 되나요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?</a:t>
            </a:r>
            <a:endParaRPr lang="ko-KR" altLang="en-US" sz="2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4EDB227F-3527-1BF7-F56A-AC06044D53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96190" y="1328952"/>
            <a:ext cx="8956467" cy="1649379"/>
          </a:xfrm>
        </p:spPr>
        <p:txBody>
          <a:bodyPr rtlCol="0">
            <a:noAutofit/>
          </a:bodyPr>
          <a:lstStyle/>
          <a:p>
            <a:pPr marL="457200" indent="-457200">
              <a:lnSpc>
                <a:spcPct val="150000"/>
              </a:lnSpc>
              <a:buAutoNum type="alphaUcPeriod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추가 납부 세액은 급여에서 공제될 수 있습니다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일정 금액은 급여에서 자동 원천 징수됩니다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금액이 큰 경우 기관과 상의해주시기 바랍니다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03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내용 개체 틀 2">
            <a:extLst>
              <a:ext uri="{FF2B5EF4-FFF2-40B4-BE49-F238E27FC236}">
                <a16:creationId xmlns:a16="http://schemas.microsoft.com/office/drawing/2014/main" id="{43A43527-5D77-A5D5-FE48-9ABFB5E5F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40377" y="877610"/>
            <a:ext cx="5433204" cy="493454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대상자</a:t>
            </a:r>
          </a:p>
        </p:txBody>
      </p:sp>
      <p:sp>
        <p:nvSpPr>
          <p:cNvPr id="37" name="텍스트 개체 틀 3">
            <a:extLst>
              <a:ext uri="{FF2B5EF4-FFF2-40B4-BE49-F238E27FC236}">
                <a16:creationId xmlns:a16="http://schemas.microsoft.com/office/drawing/2014/main" id="{7D2FA64C-B3CD-3524-79E9-C515D6CA5D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0376" y="1501478"/>
            <a:ext cx="5431971" cy="851496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연간 총급여가 </a:t>
            </a:r>
            <a:r>
              <a:rPr lang="en-US" altLang="ko-KR" sz="20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1,300</a:t>
            </a:r>
            <a:r>
              <a:rPr lang="ko-KR" altLang="en-US" sz="20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만원 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이상인 근로자</a:t>
            </a:r>
            <a:endParaRPr lang="en-US" altLang="ko-KR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rtl="0"/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(2025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종전 근무지와 현 근무지 총합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endParaRPr lang="ko-KR" altLang="en-US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38" name="텍스트 개체 틀 4">
            <a:extLst>
              <a:ext uri="{FF2B5EF4-FFF2-40B4-BE49-F238E27FC236}">
                <a16:creationId xmlns:a16="http://schemas.microsoft.com/office/drawing/2014/main" id="{69011C18-1E25-1027-4B62-CBFB9BCC98D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0377" y="2611718"/>
            <a:ext cx="5433204" cy="493454"/>
          </a:xfrm>
        </p:spPr>
        <p:txBody>
          <a:bodyPr rtlCol="0">
            <a:noAutofit/>
          </a:bodyPr>
          <a:lstStyle/>
          <a:p>
            <a:pPr rtl="0"/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제출 기한</a:t>
            </a:r>
          </a:p>
        </p:txBody>
      </p:sp>
      <p:sp>
        <p:nvSpPr>
          <p:cNvPr id="39" name="텍스트 개체 틀 5">
            <a:extLst>
              <a:ext uri="{FF2B5EF4-FFF2-40B4-BE49-F238E27FC236}">
                <a16:creationId xmlns:a16="http://schemas.microsoft.com/office/drawing/2014/main" id="{4FE84004-36A7-3A24-ECFB-BDB42075F9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40376" y="3233489"/>
            <a:ext cx="5431971" cy="81459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altLang="ko-KR" sz="2000" u="sng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2026</a:t>
            </a:r>
            <a:r>
              <a:rPr lang="ko-KR" altLang="en-US" sz="2000" u="sng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</a:t>
            </a:r>
            <a:r>
              <a:rPr lang="en-US" altLang="ko-KR" sz="2000" u="sng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</a:t>
            </a:r>
            <a:r>
              <a:rPr lang="ko-KR" altLang="en-US" sz="2000" u="sng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월 </a:t>
            </a:r>
            <a:r>
              <a:rPr lang="en-US" altLang="ko-KR" sz="2000" u="sng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27</a:t>
            </a:r>
            <a:r>
              <a:rPr lang="ko-KR" altLang="en-US" sz="2000" u="sng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</a:t>
            </a:r>
            <a:r>
              <a:rPr lang="en-US" altLang="ko-KR" sz="2000" u="sng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000" u="sng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화</a:t>
            </a:r>
            <a:r>
              <a:rPr lang="en-US" altLang="ko-KR" sz="2000" u="sng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 </a:t>
            </a:r>
            <a:r>
              <a:rPr lang="ko-KR" altLang="en-US" sz="2000" u="sng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도착 분까지</a:t>
            </a:r>
            <a:endParaRPr lang="en-US" altLang="ko-KR" sz="2000" u="sng" dirty="0">
              <a:solidFill>
                <a:srgbClr val="C00000"/>
              </a:solidFill>
              <a:highlight>
                <a:srgbClr val="FFFF00"/>
              </a:highligh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r>
              <a:rPr lang="ko-KR" altLang="en-US" sz="2000" u="sng" dirty="0">
                <a:solidFill>
                  <a:schemeClr val="tx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미제출자는 </a:t>
            </a:r>
            <a:r>
              <a:rPr lang="en-US" altLang="ko-KR" sz="2000" u="sng" dirty="0">
                <a:solidFill>
                  <a:schemeClr val="tx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5</a:t>
            </a:r>
            <a:r>
              <a:rPr lang="ko-KR" altLang="en-US" sz="2000" u="sng" dirty="0">
                <a:solidFill>
                  <a:schemeClr val="tx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월 종합소득세 신고 등으로 개별 진행</a:t>
            </a:r>
          </a:p>
        </p:txBody>
      </p:sp>
      <p:sp>
        <p:nvSpPr>
          <p:cNvPr id="40" name="텍스트 개체 틀 7">
            <a:extLst>
              <a:ext uri="{FF2B5EF4-FFF2-40B4-BE49-F238E27FC236}">
                <a16:creationId xmlns:a16="http://schemas.microsoft.com/office/drawing/2014/main" id="{2C50395C-C9A9-35B5-0DDE-424122E54430}"/>
              </a:ext>
            </a:extLst>
          </p:cNvPr>
          <p:cNvSpPr txBox="1">
            <a:spLocks/>
          </p:cNvSpPr>
          <p:nvPr/>
        </p:nvSpPr>
        <p:spPr>
          <a:xfrm>
            <a:off x="5640376" y="4505027"/>
            <a:ext cx="5700724" cy="194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altLang="ko-KR" sz="20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※ </a:t>
            </a:r>
            <a:r>
              <a:rPr lang="ko-KR" altLang="en-US" sz="20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이중근로 시</a:t>
            </a:r>
            <a:r>
              <a:rPr lang="en-US" altLang="ko-KR" sz="20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000" b="1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급여가 많은 쪽에서 연말정산 진행</a:t>
            </a:r>
            <a:endParaRPr lang="en-US" altLang="ko-KR" sz="2000" b="1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 → 정산결과에 따라 추가 세금이 발생할 수 있으니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</a:t>
            </a:r>
          </a:p>
          <a:p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       </a:t>
            </a:r>
            <a:r>
              <a:rPr lang="ko-KR" altLang="en-US" sz="2000" u="sng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반드시 많은 쪽에서 합산하여 진행</a:t>
            </a: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6E78C394-426F-2284-ACD6-F830AADE6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4899" y="100737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서류 제출목록</a:t>
            </a: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BE84FE97-47BB-88F0-8CBB-78FE2934B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898" y="1631237"/>
            <a:ext cx="7974955" cy="4887009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공통사항</a:t>
            </a: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주민등록등본 사본 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부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최근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3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개월 이내 발급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</a:t>
            </a:r>
            <a:r>
              <a:rPr lang="ko-KR" altLang="en-US" sz="2200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주민등록번호 뒷자리 모두 공개</a:t>
            </a:r>
            <a:endParaRPr lang="en-US" altLang="ko-KR" sz="2200" dirty="0">
              <a:solidFill>
                <a:srgbClr val="C00000"/>
              </a:solidFill>
              <a:highlight>
                <a:srgbClr val="FFFF00"/>
              </a:highligh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소득</a:t>
            </a:r>
            <a:r>
              <a:rPr lang="en-US" altLang="ko-KR" sz="2200" kern="0" spc="0" dirty="0">
                <a:solidFill>
                  <a:schemeClr val="accent5">
                    <a:lumMod val="50000"/>
                  </a:schemeClr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·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세액공제 자료 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pdf 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파일 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이메일 제출</a:t>
            </a:r>
            <a:r>
              <a:rPr lang="en-US" altLang="ko-KR" sz="22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en-US" altLang="ko-KR" sz="22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iawill@daum.net</a:t>
            </a:r>
            <a:r>
              <a:rPr lang="en-US" altLang="ko-KR" sz="22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br>
              <a:rPr lang="en-US" altLang="ko-KR" sz="22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다운받은 파일 </a:t>
            </a:r>
            <a:r>
              <a:rPr lang="ko-KR" altLang="en-US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이름 수정하지 말고 그대로 제출</a:t>
            </a:r>
            <a:endParaRPr lang="en-US" altLang="ko-KR" sz="2200" dirty="0">
              <a:highlight>
                <a:srgbClr val="FFFF00"/>
              </a:highligh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6E78C394-426F-2284-ACD6-F830AADE6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4899" y="100737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서류 제출목록</a:t>
            </a: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BE84FE97-47BB-88F0-8CBB-78FE2934B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898" y="1631237"/>
            <a:ext cx="7974955" cy="4887009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공통사항</a:t>
            </a: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소득</a:t>
            </a:r>
            <a:r>
              <a:rPr lang="en-US" altLang="ko-KR" sz="22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·</a:t>
            </a: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세액공제 자료 다운로드 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방법</a:t>
            </a:r>
            <a:endParaRPr lang="en-US" altLang="ko-KR" sz="2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200150" lvl="1" indent="-51435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sz="20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1/21(</a:t>
            </a:r>
            <a:r>
              <a:rPr lang="ko-KR" altLang="en-US" sz="20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수</a:t>
            </a:r>
            <a:r>
              <a:rPr lang="en-US" altLang="ko-KR" sz="20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r>
              <a:rPr lang="ko-KR" altLang="en-US" sz="20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부터 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국세청 </a:t>
            </a:r>
            <a:r>
              <a:rPr lang="ko-KR" altLang="en-US" sz="20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홈택스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- 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연말정산간소화 바로가기</a:t>
            </a:r>
            <a:endParaRPr lang="en-US" altLang="ko-KR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200150" lvl="1" indent="-51435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공동</a:t>
            </a:r>
            <a:r>
              <a:rPr lang="en-US" altLang="ko-KR" sz="2000" kern="0" spc="0" dirty="0"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·</a:t>
            </a:r>
            <a:r>
              <a:rPr lang="ko-KR" altLang="en-US" sz="2000" kern="0" spc="0" dirty="0"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공인인증서 또는 간편인증 로그인</a:t>
            </a:r>
            <a:endParaRPr lang="en-US" altLang="ko-KR" sz="2000" kern="0" spc="0" dirty="0">
              <a:effectLst/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200150" lvl="1" indent="-51435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소득</a:t>
            </a:r>
            <a:r>
              <a:rPr lang="en-US" altLang="ko-KR" sz="2000" kern="0" spc="0" dirty="0"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·</a:t>
            </a:r>
            <a:r>
              <a:rPr lang="ko-KR" altLang="en-US" sz="2000" kern="0" spc="0" dirty="0"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세액공제 조회</a:t>
            </a:r>
            <a:r>
              <a:rPr lang="en-US" altLang="ko-KR" sz="2000" kern="0" spc="0" dirty="0"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/</a:t>
            </a:r>
            <a:r>
              <a:rPr lang="ko-KR" altLang="en-US" sz="2000" kern="0" spc="0" dirty="0"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발급</a:t>
            </a:r>
            <a:endParaRPr lang="en-US" altLang="ko-KR" sz="2000" kern="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200150" lvl="1" indent="-51435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한번에 </a:t>
            </a:r>
            <a:r>
              <a:rPr lang="ko-KR" altLang="en-US" sz="20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내려받기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근로소득 발생 월부터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</a:p>
          <a:p>
            <a:pPr marL="1200150" lvl="1" indent="-51435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개인정보 공개로 체크 후 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pdf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로 </a:t>
            </a:r>
            <a:r>
              <a:rPr lang="ko-KR" altLang="en-US" sz="20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내려받기</a:t>
            </a:r>
            <a:b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en-US" altLang="ko-KR" sz="20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0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주민등록번호 모두 공개</a:t>
            </a:r>
            <a:r>
              <a:rPr lang="en-US" altLang="ko-KR" sz="20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0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파일이름 변경 금지</a:t>
            </a:r>
            <a:r>
              <a:rPr lang="en-US" altLang="ko-KR" sz="20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※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장애인 당사자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장애인증명서까지 한 번에 내려 받기</a:t>
            </a: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279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E6584-D962-7D90-F00B-5EC46197D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14C47364-86E6-C665-D7FC-C783D63577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4899" y="100737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서류 제출목록</a:t>
            </a:r>
          </a:p>
        </p:txBody>
      </p:sp>
      <p:sp>
        <p:nvSpPr>
          <p:cNvPr id="3" name="텍스트 개체 틀 3">
            <a:extLst>
              <a:ext uri="{FF2B5EF4-FFF2-40B4-BE49-F238E27FC236}">
                <a16:creationId xmlns:a16="http://schemas.microsoft.com/office/drawing/2014/main" id="{725FF1F0-AF61-E989-EA6C-96539C36A3C2}"/>
              </a:ext>
            </a:extLst>
          </p:cNvPr>
          <p:cNvSpPr txBox="1">
            <a:spLocks/>
          </p:cNvSpPr>
          <p:nvPr/>
        </p:nvSpPr>
        <p:spPr>
          <a:xfrm>
            <a:off x="2804898" y="1631237"/>
            <a:ext cx="8956467" cy="5004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공통사항 </a:t>
            </a: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: 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부양가족 기본공제</a:t>
            </a: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연간 소득금액이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100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만원 이하인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근로소득만 있는 경우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비과세 제외 </a:t>
            </a:r>
            <a:r>
              <a:rPr lang="ko-KR" altLang="en-US" sz="2200" dirty="0" err="1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총급여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500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만원 이하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만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20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세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(2005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월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 이후 출생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이하 자녀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만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60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세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(1965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년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12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월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31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일 이전 출생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이상 부양가족</a:t>
            </a: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※ 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가족 중 한 명만 공제 가능하며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부부가 동시에 공제하면 가산세 부과</a:t>
            </a:r>
            <a:endParaRPr lang="en-US" altLang="ko-KR" sz="2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827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6E78C394-426F-2284-ACD6-F830AADE6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4899" y="100737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서류 제출목록</a:t>
            </a: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BE84FE97-47BB-88F0-8CBB-78FE2934B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898" y="1631237"/>
            <a:ext cx="8956467" cy="5004455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공통사항 </a:t>
            </a: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: </a:t>
            </a:r>
            <a:r>
              <a:rPr lang="ko-KR" altLang="en-US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부양가족 기본공제</a:t>
            </a:r>
            <a:r>
              <a:rPr lang="en-US" altLang="ko-KR" sz="2200" dirty="0">
                <a:solidFill>
                  <a:schemeClr val="accent5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근로자가 부양가족의 연말정산간소화 자료를 조회하기 위해 부양가족의 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자료제공동의 필요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(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자료제공동의방법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: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유인물 참고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제출 서류</a:t>
            </a: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부양가족의 소득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·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세액공제 자료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(pdf) 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파일</a:t>
            </a:r>
            <a:endParaRPr lang="en-US" altLang="ko-KR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주민등록등본</a:t>
            </a:r>
            <a:endParaRPr lang="en-US" altLang="ko-KR" sz="20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가족관계증명서 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부양가족이 주민등록등본에 없는 경우</a:t>
            </a:r>
            <a:r>
              <a:rPr lang="en-US" altLang="ko-KR" sz="20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br>
              <a:rPr lang="en-US" altLang="ko-KR" sz="3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★</a:t>
            </a:r>
            <a:r>
              <a:rPr lang="en-US" altLang="ko-KR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부양가족에 반드시 </a:t>
            </a:r>
            <a:r>
              <a:rPr lang="ko-KR" altLang="en-US" sz="2200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동그라미 및 </a:t>
            </a:r>
            <a:r>
              <a:rPr lang="en-US" altLang="ko-KR" sz="2200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‘</a:t>
            </a:r>
            <a:r>
              <a:rPr lang="ko-KR" altLang="en-US" sz="2200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공제</a:t>
            </a:r>
            <a:r>
              <a:rPr lang="en-US" altLang="ko-KR" sz="2200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V’ </a:t>
            </a:r>
            <a:r>
              <a:rPr lang="ko-KR" altLang="en-US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기재</a:t>
            </a:r>
            <a:endParaRPr lang="en-US" altLang="ko-KR" sz="2200" dirty="0">
              <a:highlight>
                <a:srgbClr val="FFFF00"/>
              </a:highligh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955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6E78C394-426F-2284-ACD6-F830AADE6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4899" y="62637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서류 제출목록</a:t>
            </a:r>
          </a:p>
        </p:txBody>
      </p:sp>
      <p:sp>
        <p:nvSpPr>
          <p:cNvPr id="31" name="텍스트 개체 틀 3">
            <a:extLst>
              <a:ext uri="{FF2B5EF4-FFF2-40B4-BE49-F238E27FC236}">
                <a16:creationId xmlns:a16="http://schemas.microsoft.com/office/drawing/2014/main" id="{BE84FE97-47BB-88F0-8CBB-78FE2934B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899" y="1326437"/>
            <a:ext cx="9183902" cy="5201363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선택사항</a:t>
            </a: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  <a:p>
            <a:pPr marL="342900" indent="-342900" rt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국세청 연말정산 </a:t>
            </a:r>
            <a:r>
              <a:rPr lang="ko-KR" altLang="en-US" sz="2200" dirty="0">
                <a:solidFill>
                  <a:schemeClr val="tx2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간소화서비스에서 조회되지 않는 </a:t>
            </a: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증빙서류가 있는 경우</a:t>
            </a:r>
            <a:endParaRPr lang="en-US" altLang="ko-KR" sz="2200" dirty="0">
              <a:solidFill>
                <a:schemeClr val="tx2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기부금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기부금영수증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사업자번호 모두 보여야 함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사업자등록증 제출</a:t>
            </a: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200" dirty="0">
                <a:solidFill>
                  <a:schemeClr val="tx2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월세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임대차계약서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계약서상 근로자가 임차인이어야 하며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등본상의 주소와 동일해야 함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b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</a:b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→ 납입증명서 제출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이체확인증 등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2510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7FB8D-D0DC-4B24-BCE7-7FA1096A7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3">
            <a:extLst>
              <a:ext uri="{FF2B5EF4-FFF2-40B4-BE49-F238E27FC236}">
                <a16:creationId xmlns:a16="http://schemas.microsoft.com/office/drawing/2014/main" id="{5090AF55-A91B-7B7C-247D-88C162659035}"/>
              </a:ext>
            </a:extLst>
          </p:cNvPr>
          <p:cNvSpPr txBox="1">
            <a:spLocks/>
          </p:cNvSpPr>
          <p:nvPr/>
        </p:nvSpPr>
        <p:spPr>
          <a:xfrm>
            <a:off x="2804899" y="1326437"/>
            <a:ext cx="9183902" cy="5201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선택사항 </a:t>
            </a: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: </a:t>
            </a:r>
            <a:r>
              <a:rPr lang="ko-KR" altLang="en-US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부녀자 공제</a:t>
            </a: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종합소득금액이 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3,000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만원 이하인 </a:t>
            </a:r>
            <a:r>
              <a:rPr lang="ko-KR" altLang="en-US" sz="2200" dirty="0">
                <a:solidFill>
                  <a:srgbClr val="C00000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여성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근로자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(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총 급여 약 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4,147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만원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배우자가 있는 여성 근로자</a:t>
            </a:r>
            <a:endParaRPr lang="en-US" altLang="ko-KR" sz="2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혼인신고가 되어있는 경우로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배우자 소득과 자녀 여부 상관 없음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배우자가 없지만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기본 공제 대상 부양가족이 있는 여성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근로자가 세대주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미혼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이혼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사별에 해당</a:t>
            </a:r>
            <a:endParaRPr lang="en-US" altLang="ko-KR" sz="2200" dirty="0"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0287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본인이 부양가족을 실제로 부양 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자녀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부모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조부모 등</a:t>
            </a:r>
            <a:r>
              <a:rPr lang="en-US" altLang="ko-KR" sz="2200" dirty="0"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endParaRPr lang="en-US" altLang="ko-KR" sz="2200" dirty="0">
              <a:highlight>
                <a:srgbClr val="FFFF00"/>
              </a:highligh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★</a:t>
            </a:r>
            <a:r>
              <a:rPr lang="en-US" altLang="ko-KR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가족관계증명서에 반드시 </a:t>
            </a:r>
            <a:r>
              <a:rPr lang="ko-KR" altLang="en-US" sz="2200" dirty="0">
                <a:solidFill>
                  <a:srgbClr val="FF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200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‘</a:t>
            </a:r>
            <a:r>
              <a:rPr lang="ko-KR" altLang="en-US" sz="2200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부녀자 공제</a:t>
            </a:r>
            <a:r>
              <a:rPr lang="en-US" altLang="ko-KR" sz="2200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’ </a:t>
            </a:r>
            <a:r>
              <a:rPr lang="ko-KR" altLang="en-US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기재</a:t>
            </a:r>
            <a:endParaRPr lang="en-US" altLang="ko-KR" sz="2200" dirty="0">
              <a:highlight>
                <a:srgbClr val="FFFF00"/>
              </a:highligh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138A682-C14C-E2EA-49D7-DC662E001EFB}"/>
              </a:ext>
            </a:extLst>
          </p:cNvPr>
          <p:cNvSpPr txBox="1">
            <a:spLocks/>
          </p:cNvSpPr>
          <p:nvPr/>
        </p:nvSpPr>
        <p:spPr>
          <a:xfrm>
            <a:off x="2804899" y="626371"/>
            <a:ext cx="5433204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서류 제출목록</a:t>
            </a:r>
          </a:p>
        </p:txBody>
      </p:sp>
    </p:spTree>
    <p:extLst>
      <p:ext uri="{BB962C8B-B14F-4D97-AF65-F5344CB8AC3E}">
        <p14:creationId xmlns:p14="http://schemas.microsoft.com/office/powerpoint/2010/main" val="2726717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12692-F778-FB23-16DC-EB24DB134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3">
            <a:extLst>
              <a:ext uri="{FF2B5EF4-FFF2-40B4-BE49-F238E27FC236}">
                <a16:creationId xmlns:a16="http://schemas.microsoft.com/office/drawing/2014/main" id="{1A41EB99-9CEC-CB14-49A9-C345BC9F8A68}"/>
              </a:ext>
            </a:extLst>
          </p:cNvPr>
          <p:cNvSpPr txBox="1">
            <a:spLocks/>
          </p:cNvSpPr>
          <p:nvPr/>
        </p:nvSpPr>
        <p:spPr>
          <a:xfrm>
            <a:off x="2906498" y="4095037"/>
            <a:ext cx="9044202" cy="277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sz="2200" dirty="0">
              <a:highlight>
                <a:srgbClr val="FFFF00"/>
              </a:highligh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C0F0293-FC2D-EF78-9FCB-7D6C38B7CF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4899" y="1007371"/>
            <a:ext cx="5433204" cy="36512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ko-KR" altLang="en-US" sz="3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▶ 서류 제출목록</a:t>
            </a:r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6294FD7F-7FBA-0FE5-DBD2-269279DFEB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04898" y="1631237"/>
            <a:ext cx="8839021" cy="4804397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[</a:t>
            </a:r>
            <a:r>
              <a:rPr lang="ko-KR" altLang="en-US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선택사항 </a:t>
            </a: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: </a:t>
            </a:r>
            <a:r>
              <a:rPr lang="ko-KR" altLang="en-US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한부모 공제</a:t>
            </a:r>
            <a:r>
              <a:rPr lang="en-US" altLang="ko-KR" sz="2200" dirty="0">
                <a:solidFill>
                  <a:schemeClr val="accent4">
                    <a:lumMod val="75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]</a:t>
            </a: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이별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, 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사별 등으로 배우자가 없고 부양자녀가 있는 경우</a:t>
            </a:r>
            <a:endParaRPr lang="en-US" altLang="ko-KR" sz="2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자녀 또는 </a:t>
            </a:r>
            <a:r>
              <a:rPr lang="ko-KR" altLang="en-US" sz="2200" dirty="0" err="1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손자녀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(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만 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20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세 이하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)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</a:t>
            </a:r>
            <a:r>
              <a:rPr lang="ko-KR" altLang="en-US" sz="2200" dirty="0">
                <a:solidFill>
                  <a:schemeClr val="accent5">
                    <a:lumMod val="50000"/>
                  </a:schemeClr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명 이상을 혼자 부양하는 경우</a:t>
            </a:r>
            <a:endParaRPr lang="en-US" altLang="ko-KR" sz="2200" dirty="0">
              <a:solidFill>
                <a:schemeClr val="accent5">
                  <a:lumMod val="50000"/>
                </a:schemeClr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2200" dirty="0">
              <a:highlight>
                <a:srgbClr val="FFFF00"/>
              </a:highligh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★</a:t>
            </a:r>
            <a:r>
              <a:rPr lang="en-US" altLang="ko-KR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ko-KR" altLang="en-US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가족관계증명서에 반드시 </a:t>
            </a:r>
            <a:r>
              <a:rPr lang="ko-KR" altLang="en-US" sz="2200" dirty="0">
                <a:solidFill>
                  <a:srgbClr val="FF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 </a:t>
            </a:r>
            <a:r>
              <a:rPr lang="en-US" altLang="ko-KR" sz="2200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‘</a:t>
            </a:r>
            <a:r>
              <a:rPr lang="ko-KR" altLang="en-US" sz="2200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한부모 공제</a:t>
            </a:r>
            <a:r>
              <a:rPr lang="en-US" altLang="ko-KR" sz="2200" dirty="0">
                <a:solidFill>
                  <a:srgbClr val="C00000"/>
                </a:solidFill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’ </a:t>
            </a:r>
            <a:r>
              <a:rPr lang="ko-KR" altLang="en-US" sz="2200" dirty="0">
                <a:highlight>
                  <a:srgbClr val="FFFF00"/>
                </a:highligh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기재</a:t>
            </a:r>
            <a:endParaRPr lang="en-US" altLang="ko-KR" sz="2200" dirty="0">
              <a:highlight>
                <a:srgbClr val="FFFF00"/>
              </a:highligh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200" dirty="0">
              <a:highlight>
                <a:srgbClr val="FFFF00"/>
              </a:highligh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200" dirty="0">
              <a:highlight>
                <a:srgbClr val="FFFF00"/>
              </a:highligh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1882"/>
      </p:ext>
    </p:extLst>
  </p:cSld>
  <p:clrMapOvr>
    <a:masterClrMapping/>
  </p:clrMapOvr>
</p:sld>
</file>

<file path=ppt/theme/theme1.xml><?xml version="1.0" encoding="utf-8"?>
<a:theme xmlns:a="http://schemas.openxmlformats.org/drawingml/2006/main" name="모노라인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39_TF56180624_Win32" id="{6015578C-7D5D-4D9F-B4C9-62F8FE79A225}" vid="{1D77FD14-6D0D-4F01-A4B4-6681689BE31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7B18F-50BC-4F30-8373-93489E845F83}">
  <ds:schemaRefs>
    <ds:schemaRef ds:uri="http://purl.org/dc/dcmitype/"/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schemas.openxmlformats.org/package/2006/metadata/core-properties"/>
    <ds:schemaRef ds:uri="http://purl.org/dc/terms/"/>
    <ds:schemaRef ds:uri="16c05727-aa75-4e4a-9b5f-8a80a1165891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영업을 위한 간단한 미니멀리스트 제안 발표</Template>
  <TotalTime>675</TotalTime>
  <Words>857</Words>
  <Application>Microsoft Office PowerPoint</Application>
  <PresentationFormat>와이드스크린</PresentationFormat>
  <Paragraphs>97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2" baseType="lpstr">
      <vt:lpstr>나눔스퀘어라운드 Bold</vt:lpstr>
      <vt:lpstr>맑은 고딕</vt:lpstr>
      <vt:lpstr>Arial</vt:lpstr>
      <vt:lpstr>Tenorite</vt:lpstr>
      <vt:lpstr>Wingdings</vt:lpstr>
      <vt:lpstr>모노라인</vt:lpstr>
      <vt:lpstr>2025년 연말정산 안내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2023년 연말정산 안내</dc:title>
  <dc:creator>은서 이</dc:creator>
  <cp:lastModifiedBy>은서 이</cp:lastModifiedBy>
  <cp:revision>8</cp:revision>
  <cp:lastPrinted>2026-01-13T07:53:58Z</cp:lastPrinted>
  <dcterms:created xsi:type="dcterms:W3CDTF">2024-01-16T11:29:07Z</dcterms:created>
  <dcterms:modified xsi:type="dcterms:W3CDTF">2026-01-15T05:43:00Z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